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8"/>
  </p:notesMasterIdLst>
  <p:sldIdLst>
    <p:sldId id="349" r:id="rId2"/>
    <p:sldId id="419" r:id="rId3"/>
    <p:sldId id="420" r:id="rId4"/>
    <p:sldId id="421" r:id="rId5"/>
    <p:sldId id="423" r:id="rId6"/>
    <p:sldId id="42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563" autoAdjust="0"/>
  </p:normalViewPr>
  <p:slideViewPr>
    <p:cSldViewPr>
      <p:cViewPr>
        <p:scale>
          <a:sx n="75" d="100"/>
          <a:sy n="75" d="100"/>
        </p:scale>
        <p:origin x="-360" y="9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7542E-3AB6-4FB7-8E9E-3E5F05117DF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2646A-22A1-44F4-AF49-C2560E318C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66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646A-22A1-44F4-AF49-C2560E318C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79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36576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ctr" anchorCtr="0"/>
          <a:lstStyle>
            <a:lvl1pPr>
              <a:defRPr cap="all" baseline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04800" y="6096000"/>
            <a:ext cx="1981200" cy="609600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 dirty="0"/>
          </a:p>
        </p:txBody>
      </p:sp>
      <p:pic>
        <p:nvPicPr>
          <p:cNvPr id="18434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304800" y="4038600"/>
            <a:ext cx="1995055" cy="1828800"/>
          </a:xfrm>
          <a:prstGeom prst="rect">
            <a:avLst/>
          </a:prstGeom>
          <a:noFill/>
        </p:spPr>
      </p:pic>
      <p:pic>
        <p:nvPicPr>
          <p:cNvPr id="18436" name="Picture 4" descr="جامعة الأميرة نورة بنت عبد الرحمن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7865" y="685800"/>
            <a:ext cx="3145735" cy="2743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1646B-55E0-427C-AFF0-1FBCA447F298}" type="datetime5">
              <a:rPr lang="en-GB" smtClean="0"/>
              <a:t>5-Feb-15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A98B24B-E5E6-48A8-B7F6-A1DF958569A1}" type="datetime5">
              <a:rPr lang="en-GB" smtClean="0"/>
              <a:t>5-Feb-15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t>5-Feb-15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1"/>
            <a:ext cx="7123113" cy="1219200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1605-4D8E-4FA6-81DA-9D757CE71F6E}" type="datetime5">
              <a:rPr lang="en-GB" smtClean="0"/>
              <a:t>5-Feb-15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pic>
        <p:nvPicPr>
          <p:cNvPr id="10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2" y="2743200"/>
            <a:ext cx="1330038" cy="1219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46B7CB-C041-4787-B6DC-DAB688A30E96}" type="datetime5">
              <a:rPr lang="en-GB" smtClean="0"/>
              <a:t>5-Feb-15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13FA86A-9FA5-4247-B3D0-592EB20291FE}" type="datetime5">
              <a:rPr lang="en-GB" smtClean="0"/>
              <a:t>5-Feb-15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5CFEB-5219-408E-85B2-88F5EEE70346}" type="datetime5">
              <a:rPr lang="en-GB" smtClean="0"/>
              <a:t>5-Feb-15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AB01-0E77-4BEE-9AD7-8148EA0B71E2}" type="datetime5">
              <a:rPr lang="en-GB" smtClean="0"/>
              <a:t>5-Feb-15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t>5-Feb-15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CA3C764-F32B-4021-9581-DD0BC4450052}" type="datetime5">
              <a:rPr lang="en-GB" smtClean="0"/>
              <a:t>5-Feb-15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F3BA5C-75E4-4AF8-ACCF-D94D37B7730B}" type="datetime5">
              <a:rPr lang="en-GB" smtClean="0"/>
              <a:t>5-Feb-15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352800" y="6248400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13" cstate="print"/>
          <a:srcRect l="19661" t="6554" r="17422" b="35773"/>
          <a:stretch>
            <a:fillRect/>
          </a:stretch>
        </p:blipFill>
        <p:spPr bwMode="auto">
          <a:xfrm>
            <a:off x="0" y="533400"/>
            <a:ext cx="609600" cy="558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 536</a:t>
            </a:r>
            <a:br>
              <a:rPr lang="en-US" dirty="0" smtClean="0"/>
            </a:br>
            <a:r>
              <a:rPr lang="en-US" dirty="0" smtClean="0"/>
              <a:t>Network Security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 1: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TCP IP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Attacks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DoS</a:t>
            </a:r>
            <a:r>
              <a:rPr lang="en-US" dirty="0" smtClean="0"/>
              <a:t> flood attack Question 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9220200" cy="5486400"/>
          </a:xfrm>
        </p:spPr>
        <p:txBody>
          <a:bodyPr>
            <a:noAutofit/>
          </a:bodyPr>
          <a:lstStyle/>
          <a:p>
            <a:pPr marL="118872" indent="0">
              <a:buNone/>
            </a:pPr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72" indent="0">
              <a:buNone/>
            </a:pP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order to implement the classic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flood attack, the attacker must generate a sufficiently large volume of packets to exceed the capacity of the link to the target organization. </a:t>
            </a:r>
            <a:endParaRPr lang="en-US" sz="24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72" indent="0">
              <a:buNone/>
            </a:pPr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72" indent="0">
              <a:buNone/>
            </a:pP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attack using ICMP echo request (ping) packets that are 500 bytes in size (ignoring framing overhead). </a:t>
            </a:r>
            <a:endParaRPr lang="en-US" sz="24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72" indent="0">
              <a:buNone/>
            </a:pPr>
            <a:endParaRPr lang="en-US" sz="24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72" indent="0">
              <a:buNone/>
            </a:pP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many of these packets per 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must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attacker send to flood a target organization using a 0.5-Mbps link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118872" indent="0">
              <a:buNone/>
            </a:pP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per second if the attacker uses a 2-Mbps link? </a:t>
            </a:r>
            <a:endParaRPr lang="en-US" sz="24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72" indent="0">
              <a:buNone/>
            </a:pP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10-Mbps link?</a:t>
            </a:r>
            <a:b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17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t>5-Feb-15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613648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NOTE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1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byte (B) = 8 bits (b)</a:t>
            </a:r>
            <a:br>
              <a:rPr lang="en-US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1 Kilobit (Kb) =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2^10= 1024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bits</a:t>
            </a:r>
            <a:br>
              <a:rPr lang="en-US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1 Megabit (Mb) =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2^20=1,048,576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bits</a:t>
            </a:r>
            <a:br>
              <a:rPr lang="en-US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1 Gigabit (Gb)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= 2^30= 1,073,741,824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bits</a:t>
            </a:r>
          </a:p>
        </p:txBody>
      </p:sp>
    </p:spTree>
    <p:extLst>
      <p:ext uri="{BB962C8B-B14F-4D97-AF65-F5344CB8AC3E}">
        <p14:creationId xmlns:p14="http://schemas.microsoft.com/office/powerpoint/2010/main" val="350843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t>5-Feb-15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-76200" y="1600200"/>
            <a:ext cx="9220200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flood a bandwidth of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bits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with packets of length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attacker would need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W/P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packets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1- For W=0.5 Mbit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P=500 byte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500*8)=4000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bits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attacker would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need: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W/P=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0.5M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/(500*8)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0.5*2^20)/(4000) 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=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131.072. That is, 132 packets per second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1326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t>5-Feb-15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4958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2- For W=2  Mbit and the same P= 500 byte, the attacker would need: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W/P=(2*2^20)/ (500*8)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  =2097152/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4000</a:t>
            </a: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=524.288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that is 525 packets per second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49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t>5-Feb-15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-76200" y="1600200"/>
            <a:ext cx="92202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3- For W=10 Mbit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and the same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P= 500 byte,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attacker would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need:</a:t>
            </a: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W/P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=(10*2^20)/ (500*8)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= 10485760/ 4000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=2621.44 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that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2622 packets per second..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818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1306</TotalTime>
  <Words>253</Words>
  <Application>Microsoft Office PowerPoint</Application>
  <PresentationFormat>On-screen Show (4:3)</PresentationFormat>
  <Paragraphs>51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NET 536 Network Security</vt:lpstr>
      <vt:lpstr>DoS flood attack Question 1 </vt:lpstr>
      <vt:lpstr>Answer</vt:lpstr>
      <vt:lpstr>Answer</vt:lpstr>
      <vt:lpstr>Answer</vt:lpstr>
      <vt:lpstr>Answer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Amal</dc:creator>
  <cp:lastModifiedBy>Shoroog Saa. AL Saleh</cp:lastModifiedBy>
  <cp:revision>95</cp:revision>
  <dcterms:created xsi:type="dcterms:W3CDTF">2010-02-18T11:21:06Z</dcterms:created>
  <dcterms:modified xsi:type="dcterms:W3CDTF">2015-02-05T07:23:44Z</dcterms:modified>
</cp:coreProperties>
</file>